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61" r:id="rId15"/>
    <p:sldId id="279" r:id="rId16"/>
    <p:sldId id="262" r:id="rId17"/>
    <p:sldId id="263" r:id="rId18"/>
    <p:sldId id="272" r:id="rId19"/>
    <p:sldId id="273" r:id="rId20"/>
    <p:sldId id="274" r:id="rId21"/>
    <p:sldId id="275" r:id="rId22"/>
    <p:sldId id="276" r:id="rId23"/>
    <p:sldId id="281" r:id="rId24"/>
    <p:sldId id="280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DD32-439F-477E-BDFF-CF43F68856C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E322-9A96-4E03-8E8A-7300AB24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UNECE </a:t>
            </a:r>
            <a:r>
              <a:rPr lang="en-US" dirty="0" smtClean="0"/>
              <a:t>Brochure </a:t>
            </a:r>
            <a:r>
              <a:rPr lang="en-US" smtClean="0"/>
              <a:t>for Walnuts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 </a:t>
            </a:r>
          </a:p>
          <a:p>
            <a:r>
              <a:rPr lang="en-US" dirty="0" smtClean="0"/>
              <a:t>7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5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Misshapen (Allowed):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50954"/>
            <a:ext cx="4760986" cy="3398154"/>
          </a:xfrm>
        </p:spPr>
      </p:pic>
    </p:spTree>
    <p:extLst>
      <p:ext uri="{BB962C8B-B14F-4D97-AF65-F5344CB8AC3E}">
        <p14:creationId xmlns:p14="http://schemas.microsoft.com/office/powerpoint/2010/main" val="91773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Misshapen (Allowed): Photo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63" y="2332513"/>
            <a:ext cx="5464365" cy="4487610"/>
          </a:xfrm>
        </p:spPr>
      </p:pic>
    </p:spTree>
    <p:extLst>
      <p:ext uri="{BB962C8B-B14F-4D97-AF65-F5344CB8AC3E}">
        <p14:creationId xmlns:p14="http://schemas.microsoft.com/office/powerpoint/2010/main" val="291188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Spread Stain: Not Allowed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981" l="9950" r="670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54" y="159427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88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 </a:t>
            </a:r>
            <a:r>
              <a:rPr lang="en-US" dirty="0"/>
              <a:t>F</a:t>
            </a:r>
            <a:r>
              <a:rPr lang="en-US" dirty="0" smtClean="0"/>
              <a:t>ormed Kernels: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49" y="1825625"/>
            <a:ext cx="5283102" cy="4351338"/>
          </a:xfrm>
        </p:spPr>
      </p:pic>
    </p:spTree>
    <p:extLst>
      <p:ext uri="{BB962C8B-B14F-4D97-AF65-F5344CB8AC3E}">
        <p14:creationId xmlns:p14="http://schemas.microsoft.com/office/powerpoint/2010/main" val="101994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 Formed Kernels: Photo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53" y="1825625"/>
            <a:ext cx="6815493" cy="4351338"/>
          </a:xfrm>
        </p:spPr>
      </p:pic>
    </p:spTree>
    <p:extLst>
      <p:ext uri="{BB962C8B-B14F-4D97-AF65-F5344CB8AC3E}">
        <p14:creationId xmlns:p14="http://schemas.microsoft.com/office/powerpoint/2010/main" val="41752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 Formed Kernels: Photo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67" y="2842352"/>
            <a:ext cx="4218459" cy="2732738"/>
          </a:xfrm>
        </p:spPr>
      </p:pic>
    </p:spTree>
    <p:extLst>
      <p:ext uri="{BB962C8B-B14F-4D97-AF65-F5344CB8AC3E}">
        <p14:creationId xmlns:p14="http://schemas.microsoft.com/office/powerpoint/2010/main" val="334022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Unbleached Walnuts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10" y="1575412"/>
            <a:ext cx="5329709" cy="5143168"/>
          </a:xfrm>
        </p:spPr>
      </p:pic>
    </p:spTree>
    <p:extLst>
      <p:ext uri="{BB962C8B-B14F-4D97-AF65-F5344CB8AC3E}">
        <p14:creationId xmlns:p14="http://schemas.microsoft.com/office/powerpoint/2010/main" val="298269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Shriveled Nuts (Not Allowed):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55" y="1825625"/>
            <a:ext cx="5934090" cy="4351338"/>
          </a:xfrm>
        </p:spPr>
      </p:pic>
    </p:spTree>
    <p:extLst>
      <p:ext uri="{BB962C8B-B14F-4D97-AF65-F5344CB8AC3E}">
        <p14:creationId xmlns:p14="http://schemas.microsoft.com/office/powerpoint/2010/main" val="22371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Shriveled Nuts (Not Allowed): Photo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10" y="1825625"/>
            <a:ext cx="4655380" cy="4351338"/>
          </a:xfrm>
        </p:spPr>
      </p:pic>
    </p:spTree>
    <p:extLst>
      <p:ext uri="{BB962C8B-B14F-4D97-AF65-F5344CB8AC3E}">
        <p14:creationId xmlns:p14="http://schemas.microsoft.com/office/powerpoint/2010/main" val="81347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Insect Damage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2096294"/>
            <a:ext cx="8293100" cy="3810000"/>
          </a:xfrm>
        </p:spPr>
      </p:pic>
    </p:spTree>
    <p:extLst>
      <p:ext uri="{BB962C8B-B14F-4D97-AF65-F5344CB8AC3E}">
        <p14:creationId xmlns:p14="http://schemas.microsoft.com/office/powerpoint/2010/main" val="398269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Adhering Husk/Hull &lt; 10% (allowed).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37" y="1825625"/>
            <a:ext cx="5780925" cy="4351338"/>
          </a:xfrm>
        </p:spPr>
      </p:pic>
    </p:spTree>
    <p:extLst>
      <p:ext uri="{BB962C8B-B14F-4D97-AF65-F5344CB8AC3E}">
        <p14:creationId xmlns:p14="http://schemas.microsoft.com/office/powerpoint/2010/main" val="167198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Stained/Discolored Kernel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3" y="2754183"/>
            <a:ext cx="3060273" cy="3084755"/>
          </a:xfrm>
        </p:spPr>
      </p:pic>
    </p:spTree>
    <p:extLst>
      <p:ext uri="{BB962C8B-B14F-4D97-AF65-F5344CB8AC3E}">
        <p14:creationId xmlns:p14="http://schemas.microsoft.com/office/powerpoint/2010/main" val="45065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Mold on Kernels (Not Allowed):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35" y="2736373"/>
            <a:ext cx="3103965" cy="3091549"/>
          </a:xfrm>
        </p:spPr>
      </p:pic>
    </p:spTree>
    <p:extLst>
      <p:ext uri="{BB962C8B-B14F-4D97-AF65-F5344CB8AC3E}">
        <p14:creationId xmlns:p14="http://schemas.microsoft.com/office/powerpoint/2010/main" val="198137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 on Kernels (Not Allowed): Photo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34" y="1893185"/>
            <a:ext cx="2291508" cy="4486068"/>
          </a:xfrm>
        </p:spPr>
      </p:pic>
    </p:spTree>
    <p:extLst>
      <p:ext uri="{BB962C8B-B14F-4D97-AF65-F5344CB8AC3E}">
        <p14:creationId xmlns:p14="http://schemas.microsoft.com/office/powerpoint/2010/main" val="274529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Sunburnt Kernels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69" y="1911760"/>
            <a:ext cx="4246668" cy="4246668"/>
          </a:xfrm>
        </p:spPr>
      </p:pic>
    </p:spTree>
    <p:extLst>
      <p:ext uri="{BB962C8B-B14F-4D97-AF65-F5344CB8AC3E}">
        <p14:creationId xmlns:p14="http://schemas.microsoft.com/office/powerpoint/2010/main" val="24779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Retail Pack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130788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Beauty Shots: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45" y="1825625"/>
            <a:ext cx="3264509" cy="4351338"/>
          </a:xfrm>
        </p:spPr>
      </p:pic>
    </p:spTree>
    <p:extLst>
      <p:ext uri="{BB962C8B-B14F-4D97-AF65-F5344CB8AC3E}">
        <p14:creationId xmlns:p14="http://schemas.microsoft.com/office/powerpoint/2010/main" val="53041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Beauty Shots: Photo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82" y="2780037"/>
            <a:ext cx="4726236" cy="3061679"/>
          </a:xfrm>
        </p:spPr>
      </p:pic>
    </p:spTree>
    <p:extLst>
      <p:ext uri="{BB962C8B-B14F-4D97-AF65-F5344CB8AC3E}">
        <p14:creationId xmlns:p14="http://schemas.microsoft.com/office/powerpoint/2010/main" val="26269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Adhering Husk/Hull &lt; 10% (allowed). Photo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13" y="1825625"/>
            <a:ext cx="3598574" cy="4351338"/>
          </a:xfrm>
        </p:spPr>
      </p:pic>
    </p:spTree>
    <p:extLst>
      <p:ext uri="{BB962C8B-B14F-4D97-AF65-F5344CB8AC3E}">
        <p14:creationId xmlns:p14="http://schemas.microsoft.com/office/powerpoint/2010/main" val="359831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&lt; 10% (Allowed): Photo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67" y="2503611"/>
            <a:ext cx="4580569" cy="3549941"/>
          </a:xfrm>
        </p:spPr>
      </p:pic>
    </p:spTree>
    <p:extLst>
      <p:ext uri="{BB962C8B-B14F-4D97-AF65-F5344CB8AC3E}">
        <p14:creationId xmlns:p14="http://schemas.microsoft.com/office/powerpoint/2010/main" val="203733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&lt; 10% (Allowed): Photo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29" y="1690688"/>
            <a:ext cx="5056741" cy="4652201"/>
          </a:xfrm>
        </p:spPr>
      </p:pic>
    </p:spTree>
    <p:extLst>
      <p:ext uri="{BB962C8B-B14F-4D97-AF65-F5344CB8AC3E}">
        <p14:creationId xmlns:p14="http://schemas.microsoft.com/office/powerpoint/2010/main" val="28831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&lt; 10% (Allowed): Photo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71" y="2464593"/>
            <a:ext cx="4713379" cy="3564493"/>
          </a:xfrm>
        </p:spPr>
      </p:pic>
    </p:spTree>
    <p:extLst>
      <p:ext uri="{BB962C8B-B14F-4D97-AF65-F5344CB8AC3E}">
        <p14:creationId xmlns:p14="http://schemas.microsoft.com/office/powerpoint/2010/main" val="56426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&gt; 10% (Not Allowed): Photo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7" y="2391882"/>
            <a:ext cx="5142429" cy="4351781"/>
          </a:xfrm>
        </p:spPr>
      </p:pic>
    </p:spTree>
    <p:extLst>
      <p:ext uri="{BB962C8B-B14F-4D97-AF65-F5344CB8AC3E}">
        <p14:creationId xmlns:p14="http://schemas.microsoft.com/office/powerpoint/2010/main" val="401505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&gt; 10% (Not Allowed): Photo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5" y="2459514"/>
            <a:ext cx="5120395" cy="3885100"/>
          </a:xfrm>
        </p:spPr>
      </p:pic>
    </p:spTree>
    <p:extLst>
      <p:ext uri="{BB962C8B-B14F-4D97-AF65-F5344CB8AC3E}">
        <p14:creationId xmlns:p14="http://schemas.microsoft.com/office/powerpoint/2010/main" val="113427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&gt; 10% (Not allowed): Photo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08" y="2510313"/>
            <a:ext cx="5672386" cy="4162113"/>
          </a:xfrm>
        </p:spPr>
      </p:pic>
    </p:spTree>
    <p:extLst>
      <p:ext uri="{BB962C8B-B14F-4D97-AF65-F5344CB8AC3E}">
        <p14:creationId xmlns:p14="http://schemas.microsoft.com/office/powerpoint/2010/main" val="12291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174</Words>
  <Application>Microsoft Office PowerPoint</Application>
  <PresentationFormat>Custom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UNECE Brochure for Walnuts </vt:lpstr>
      <vt:lpstr>Adhering Husk/Hull &lt; 10% (allowed). Photo 1</vt:lpstr>
      <vt:lpstr>Adhering Husk/Hull &lt; 10% (allowed). Photo 2</vt:lpstr>
      <vt:lpstr>Dirt &lt; 10% (Allowed): Photo 1</vt:lpstr>
      <vt:lpstr>Dirt &lt; 10% (Allowed): Photo 2</vt:lpstr>
      <vt:lpstr>Dirt &lt; 10% (Allowed): Photo 3</vt:lpstr>
      <vt:lpstr>Dirt &gt; 10% (Not Allowed): Photo 1</vt:lpstr>
      <vt:lpstr>Dirt &gt; 10% (Not Allowed): Photo 2</vt:lpstr>
      <vt:lpstr>Dirt &gt; 10% (Not allowed): Photo 3</vt:lpstr>
      <vt:lpstr>Misshapen (Allowed): Photo 1</vt:lpstr>
      <vt:lpstr>Misshapen (Allowed): Photo 2</vt:lpstr>
      <vt:lpstr>Spread Stain: Not Allowed</vt:lpstr>
      <vt:lpstr>Well Formed Kernels: Photo 1</vt:lpstr>
      <vt:lpstr>Well Formed Kernels: Photo 2</vt:lpstr>
      <vt:lpstr>Well Formed Kernels: Photo 3</vt:lpstr>
      <vt:lpstr>Unbleached Walnuts</vt:lpstr>
      <vt:lpstr>Shriveled Nuts (Not Allowed): Photo 1</vt:lpstr>
      <vt:lpstr>Shriveled Nuts (Not Allowed): Photo 2</vt:lpstr>
      <vt:lpstr>Insect Damage</vt:lpstr>
      <vt:lpstr>Stained/Discolored Kernel</vt:lpstr>
      <vt:lpstr>Mold on Kernels (Not Allowed): Photo 1</vt:lpstr>
      <vt:lpstr>Mold on Kernels (Not Allowed): Photo 2</vt:lpstr>
      <vt:lpstr>Sunburnt Kernels</vt:lpstr>
      <vt:lpstr>Retail Pack</vt:lpstr>
      <vt:lpstr>Beauty Shots: Photo 1</vt:lpstr>
      <vt:lpstr>Beauty Shots: Photo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Brochure</dc:title>
  <dc:creator>Abhi Kulkarni</dc:creator>
  <cp:lastModifiedBy>Liliana Annovazzi-Jakab</cp:lastModifiedBy>
  <cp:revision>27</cp:revision>
  <dcterms:created xsi:type="dcterms:W3CDTF">2014-03-26T16:01:58Z</dcterms:created>
  <dcterms:modified xsi:type="dcterms:W3CDTF">2014-04-07T12:38:38Z</dcterms:modified>
</cp:coreProperties>
</file>